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Economica" panose="02010600030101010101" charset="0"/>
      <p:regular r:id="rId24"/>
      <p:bold r:id="rId25"/>
      <p:italic r:id="rId26"/>
      <p:boldItalic r:id="rId27"/>
    </p:embeddedFont>
    <p:embeddedFont>
      <p:font typeface="Muli" panose="02010600030101010101" charset="0"/>
      <p:regular r:id="rId28"/>
      <p:bold r:id="rId29"/>
      <p:italic r:id="rId30"/>
      <p:boldItalic r:id="rId31"/>
    </p:embeddedFont>
    <p:embeddedFont>
      <p:font typeface="Muli Regular" panose="02010600030101010101"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Wingdings 2" panose="05020102010507070707" pitchFamily="18" charset="2"/>
      <p:regular r:id="rId40"/>
    </p:embeddedFont>
    <p:embeddedFont>
      <p:font typeface="等线" panose="02010600030101010101" pitchFamily="2" charset="-122"/>
      <p:regular r:id="rId41"/>
      <p:bold r:id="rId42"/>
    </p:embeddedFont>
    <p:embeddedFont>
      <p:font typeface="微软雅黑" panose="020B0503020204020204" pitchFamily="34" charset="-122"/>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21" d="100"/>
          <a:sy n="121" d="100"/>
        </p:scale>
        <p:origin x="330"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66"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build_modules.jpg</a:t>
            </a:r>
          </a:p>
          <a:p>
            <a:pPr marL="0" lvl="0" indent="0" algn="l" rtl="0">
              <a:spcBef>
                <a:spcPts val="0"/>
              </a:spcBef>
              <a:spcAft>
                <a:spcPts val="0"/>
              </a:spcAft>
              <a:buClr>
                <a:schemeClr val="dk1"/>
              </a:buClr>
              <a:buSzPts val="1100"/>
              <a:buFont typeface="Arial"/>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a:buNone/>
            </a:pPr>
            <a:r>
              <a:rPr lang="en-US" altLang="zh-CN"/>
              <a:t>LibCarla </a:t>
            </a:r>
            <a:r>
              <a:rPr lang="zh-CN" altLang="en-US"/>
              <a:t>服务端：</a:t>
            </a:r>
            <a:r>
              <a:rPr lang="en-US" altLang="zh-CN" baseline="0"/>
              <a:t> Unreal\CarlaUE4\Plugins\Carla\CarlaDependencies\lib\carla_server_debug.lib</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2024/7/27</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2024/7/27</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2024/7/27</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a:t>
            </a: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人</a:t>
            </a:r>
          </a:p>
        </p:txBody>
      </p:sp>
    </p:spTree>
    <p:extLst>
      <p:ext uri="{BB962C8B-B14F-4D97-AF65-F5344CB8AC3E}">
        <p14:creationId xmlns:p14="http://schemas.microsoft.com/office/powerpoint/2010/main" val="1854501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a:extLst>
              <a:ext uri="{FF2B5EF4-FFF2-40B4-BE49-F238E27FC236}">
                <a16:creationId xmlns:a16="http://schemas.microsoft.com/office/drawing/2014/main" id="{44B76ED2-F20B-03E7-4D0C-F6AEAA2E20DB}"/>
              </a:ext>
            </a:extLst>
          </p:cNvPr>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a:extLst>
              <a:ext uri="{FF2B5EF4-FFF2-40B4-BE49-F238E27FC236}">
                <a16:creationId xmlns:a16="http://schemas.microsoft.com/office/drawing/2014/main" id="{52599185-CC78-8276-BCB7-2B2A2D1F8422}"/>
              </a:ext>
            </a:extLst>
          </p:cNvPr>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extLst>
      <p:ext uri="{BB962C8B-B14F-4D97-AF65-F5344CB8AC3E}">
        <p14:creationId xmlns:p14="http://schemas.microsoft.com/office/powerpoint/2010/main" val="118225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前额叶皮层</a:t>
            </a:r>
          </a:p>
        </p:txBody>
      </p:sp>
    </p:spTree>
    <p:extLst>
      <p:ext uri="{BB962C8B-B14F-4D97-AF65-F5344CB8AC3E}">
        <p14:creationId xmlns:p14="http://schemas.microsoft.com/office/powerpoint/2010/main" val="246831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spTree>
    <p:extLst>
      <p:ext uri="{BB962C8B-B14F-4D97-AF65-F5344CB8AC3E}">
        <p14:creationId xmlns:p14="http://schemas.microsoft.com/office/powerpoint/2010/main" val="427210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extLst>
      <p:ext uri="{BB962C8B-B14F-4D97-AF65-F5344CB8AC3E}">
        <p14:creationId xmlns:p14="http://schemas.microsoft.com/office/powerpoint/2010/main" val="16739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8332</TotalTime>
  <Words>1515</Words>
  <Application>Microsoft Office PowerPoint</Application>
  <PresentationFormat>全屏显示(16:9)</PresentationFormat>
  <Paragraphs>607</Paragraphs>
  <Slides>19</Slides>
  <Notes>19</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19</vt:i4>
      </vt:variant>
    </vt:vector>
  </HeadingPairs>
  <TitlesOfParts>
    <vt:vector size="33" baseType="lpstr">
      <vt:lpstr>Muli</vt:lpstr>
      <vt:lpstr>Open Sans</vt:lpstr>
      <vt:lpstr>Arial</vt:lpstr>
      <vt:lpstr>Calibri</vt:lpstr>
      <vt:lpstr>微软雅黑</vt:lpstr>
      <vt:lpstr>Economica</vt:lpstr>
      <vt:lpstr>等线</vt:lpstr>
      <vt:lpstr>Muli Regular</vt:lpstr>
      <vt:lpstr>Wingdings 2</vt:lpstr>
      <vt:lpstr>Wingdings</vt:lpstr>
      <vt:lpstr>Times New Roman</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haidong wang</cp:lastModifiedBy>
  <cp:revision>795</cp:revision>
  <dcterms:created xsi:type="dcterms:W3CDTF">2020-04-29T14:54:23Z</dcterms:created>
  <dcterms:modified xsi:type="dcterms:W3CDTF">2024-07-27T01:43:33Z</dcterms:modified>
</cp:coreProperties>
</file>